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CCFF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jeudi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26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smtClean="0"/>
              <a:t>Parler au futur, présent, et passé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3581400"/>
            <a:ext cx="3810000" cy="28007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Act.  8 et 9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dans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les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papiers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jaunes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448049"/>
            <a:ext cx="4762500" cy="3409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57</cp:revision>
  <dcterms:created xsi:type="dcterms:W3CDTF">2011-04-18T10:52:18Z</dcterms:created>
  <dcterms:modified xsi:type="dcterms:W3CDTF">2011-05-26T12:18:31Z</dcterms:modified>
</cp:coreProperties>
</file>